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6" r:id="rId3"/>
    <p:sldId id="265" r:id="rId4"/>
    <p:sldId id="258" r:id="rId5"/>
    <p:sldId id="257" r:id="rId6"/>
    <p:sldId id="267" r:id="rId7"/>
    <p:sldId id="268" r:id="rId8"/>
    <p:sldId id="260" r:id="rId9"/>
    <p:sldId id="275" r:id="rId10"/>
    <p:sldId id="276" r:id="rId11"/>
    <p:sldId id="259" r:id="rId12"/>
    <p:sldId id="271" r:id="rId13"/>
    <p:sldId id="269" r:id="rId14"/>
    <p:sldId id="261" r:id="rId15"/>
    <p:sldId id="262" r:id="rId16"/>
    <p:sldId id="270" r:id="rId17"/>
    <p:sldId id="272" r:id="rId18"/>
    <p:sldId id="273" r:id="rId19"/>
    <p:sldId id="274" r:id="rId20"/>
    <p:sldId id="263" r:id="rId21"/>
    <p:sldId id="264" r:id="rId22"/>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a:srgbClr val="3DC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18</a:t>
            </a:fld>
            <a:endParaRPr lang="en-IN"/>
          </a:p>
        </p:txBody>
      </p:sp>
    </p:spTree>
    <p:extLst>
      <p:ext uri="{BB962C8B-B14F-4D97-AF65-F5344CB8AC3E}">
        <p14:creationId xmlns:p14="http://schemas.microsoft.com/office/powerpoint/2010/main" val="13386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192D2E41-E47C-AC8E-5D7A-D97F1EB05BC8}"/>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BF773EE6-B14A-49F8-DAE0-A92B469F1FFC}"/>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9331C948-B000-9E10-CBDC-6572A2C092C3}"/>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D70E9264-EA91-91DA-734D-A937DE1A12FC}"/>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38372067-DA38-DF84-3204-5DFFDCEB0979}"/>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6AE7016F-EA29-EDC8-56F4-B9EBE6B7FBEA}"/>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245417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(Simulation)</a:t>
            </a:r>
          </a:p>
        </p:txBody>
      </p:sp>
    </p:spTree>
    <p:extLst>
      <p:ext uri="{BB962C8B-B14F-4D97-AF65-F5344CB8AC3E}">
        <p14:creationId xmlns:p14="http://schemas.microsoft.com/office/powerpoint/2010/main" val="81030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a:t>
            </a:r>
            <a:r>
              <a:rPr lang="en-US" sz="3000" dirty="0" err="1">
                <a:solidFill>
                  <a:srgbClr val="071C42"/>
                </a:solidFill>
                <a:latin typeface="Poppins"/>
              </a:rPr>
              <a:t>OMNeT</a:t>
            </a:r>
            <a:r>
              <a:rPr lang="en-US" sz="3000" dirty="0">
                <a:solidFill>
                  <a:srgbClr val="071C42"/>
                </a:solidFill>
                <a:latin typeface="Poppins"/>
              </a:rPr>
              <a:t>++,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TextBox 11"/>
          <p:cNvSpPr txBox="1"/>
          <p:nvPr/>
        </p:nvSpPr>
        <p:spPr>
          <a:xfrm>
            <a:off x="8437354" y="476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1</a:t>
            </a:r>
          </a:p>
        </p:txBody>
      </p:sp>
      <p:sp>
        <p:nvSpPr>
          <p:cNvPr id="12" name="TextBox 12"/>
          <p:cNvSpPr txBox="1"/>
          <p:nvPr/>
        </p:nvSpPr>
        <p:spPr>
          <a:xfrm>
            <a:off x="8437354" y="1082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3" name="TextBox 13"/>
          <p:cNvSpPr txBox="1"/>
          <p:nvPr/>
        </p:nvSpPr>
        <p:spPr>
          <a:xfrm>
            <a:off x="9924636" y="3905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2</a:t>
            </a:r>
          </a:p>
        </p:txBody>
      </p:sp>
      <p:sp>
        <p:nvSpPr>
          <p:cNvPr id="14" name="TextBox 14"/>
          <p:cNvSpPr txBox="1"/>
          <p:nvPr/>
        </p:nvSpPr>
        <p:spPr>
          <a:xfrm>
            <a:off x="9924636" y="4511014"/>
            <a:ext cx="6409167" cy="1804035"/>
          </a:xfrm>
          <a:prstGeom prst="rect">
            <a:avLst/>
          </a:prstGeom>
        </p:spPr>
        <p:txBody>
          <a:bodyPr lIns="0" tIns="0" rIns="0" bIns="0" rtlCol="0" anchor="t">
            <a:spAutoFit/>
          </a:bodyPr>
          <a:lstStyle/>
          <a:p>
            <a:pPr>
              <a:lnSpc>
                <a:spcPts val="2880"/>
              </a:lnSpc>
            </a:pPr>
            <a:r>
              <a:rPr lang="en-US" sz="1800" dirty="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5" name="TextBox 15"/>
          <p:cNvSpPr txBox="1"/>
          <p:nvPr/>
        </p:nvSpPr>
        <p:spPr>
          <a:xfrm>
            <a:off x="10901735" y="7334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3</a:t>
            </a:r>
          </a:p>
        </p:txBody>
      </p:sp>
      <p:sp>
        <p:nvSpPr>
          <p:cNvPr id="16" name="TextBox 16"/>
          <p:cNvSpPr txBox="1"/>
          <p:nvPr/>
        </p:nvSpPr>
        <p:spPr>
          <a:xfrm>
            <a:off x="10901735" y="7940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7" name="TextBox 17"/>
          <p:cNvSpPr txBox="1"/>
          <p:nvPr/>
        </p:nvSpPr>
        <p:spPr>
          <a:xfrm>
            <a:off x="1221496" y="5774042"/>
            <a:ext cx="4643986" cy="1752600"/>
          </a:xfrm>
          <a:prstGeom prst="rect">
            <a:avLst/>
          </a:prstGeom>
        </p:spPr>
        <p:txBody>
          <a:bodyPr lIns="0" tIns="0" rIns="0" bIns="0" rtlCol="0" anchor="t">
            <a:spAutoFit/>
          </a:bodyPr>
          <a:lstStyle/>
          <a:p>
            <a:pPr>
              <a:lnSpc>
                <a:spcPts val="6719"/>
              </a:lnSpc>
            </a:pPr>
            <a:r>
              <a:rPr lang="en-US" sz="5599" dirty="0">
                <a:solidFill>
                  <a:srgbClr val="101010"/>
                </a:solidFill>
                <a:latin typeface="Poppins Bold"/>
              </a:rPr>
              <a:t>Marketing Strategy</a:t>
            </a:r>
          </a:p>
        </p:txBody>
      </p:sp>
      <p:sp>
        <p:nvSpPr>
          <p:cNvPr id="18" name="TextBox 18"/>
          <p:cNvSpPr txBox="1"/>
          <p:nvPr/>
        </p:nvSpPr>
        <p:spPr>
          <a:xfrm>
            <a:off x="1221496" y="7816215"/>
            <a:ext cx="4643986" cy="1442085"/>
          </a:xfrm>
          <a:prstGeom prst="rect">
            <a:avLst/>
          </a:prstGeom>
        </p:spPr>
        <p:txBody>
          <a:bodyPr lIns="0" tIns="0" rIns="0" bIns="0" rtlCol="0" anchor="t">
            <a:spAutoFit/>
          </a:bodyPr>
          <a:lstStyle/>
          <a:p>
            <a:pPr>
              <a:lnSpc>
                <a:spcPts val="2880"/>
              </a:lnSpc>
            </a:pPr>
            <a:r>
              <a:rPr lang="en-US" sz="1800" dirty="0">
                <a:solidFill>
                  <a:srgbClr val="545454"/>
                </a:solidFill>
                <a:latin typeface="Poppins"/>
              </a:rPr>
              <a:t>Presentations are communication tools that can be used as lectures, speeches, reports, and more. It all depends on the purpose of your presentation.</a:t>
            </a:r>
          </a:p>
        </p:txBody>
      </p:sp>
      <p:sp>
        <p:nvSpPr>
          <p:cNvPr id="19" name="Freeform 19"/>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Anuvind MP (010)</a:t>
            </a:r>
          </a:p>
        </p:txBody>
      </p:sp>
      <p:sp>
        <p:nvSpPr>
          <p:cNvPr id="7" name="TextBox 7"/>
          <p:cNvSpPr txBox="1"/>
          <p:nvPr/>
        </p:nvSpPr>
        <p:spPr>
          <a:xfrm>
            <a:off x="1191016" y="6142672"/>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024355" y="5175404"/>
            <a:ext cx="437709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Harishankar Binu Nair (023)</a:t>
            </a:r>
          </a:p>
        </p:txBody>
      </p:sp>
      <p:sp>
        <p:nvSpPr>
          <p:cNvPr id="14" name="TextBox 14"/>
          <p:cNvSpPr txBox="1"/>
          <p:nvPr/>
        </p:nvSpPr>
        <p:spPr>
          <a:xfrm>
            <a:off x="7310326" y="5957193"/>
            <a:ext cx="3678622" cy="343556"/>
          </a:xfrm>
          <a:prstGeom prst="rect">
            <a:avLst/>
          </a:prstGeom>
        </p:spPr>
        <p:txBody>
          <a:bodyPr lIns="0" tIns="0" rIns="0" bIns="0" rtlCol="0" anchor="t">
            <a:spAutoFit/>
          </a:bodyPr>
          <a:lstStyle/>
          <a:p>
            <a:pPr>
              <a:lnSpc>
                <a:spcPts val="2880"/>
              </a:lnSpc>
            </a:pP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endParaRPr lang="en-US" sz="1800" dirty="0">
              <a:solidFill>
                <a:srgbClr val="FFFFFF"/>
              </a:solidFill>
              <a:latin typeface="Poppins"/>
            </a:endParaRP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3355098" y="5175404"/>
            <a:ext cx="390420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R S Harish Kumar (042)</a:t>
            </a:r>
          </a:p>
        </p:txBody>
      </p:sp>
      <p:sp>
        <p:nvSpPr>
          <p:cNvPr id="19" name="TextBox 19"/>
          <p:cNvSpPr txBox="1"/>
          <p:nvPr/>
        </p:nvSpPr>
        <p:spPr>
          <a:xfrm>
            <a:off x="13355098" y="5957193"/>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4D86E91F-3149-8CEE-88ED-07DA3F835C29}"/>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A2E8434D-A4EE-FAC4-DF4B-0C2ACCA9AE95}"/>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2F9764D8-3329-0C76-280C-E415D596FA78}"/>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1698368F-4AD4-39FD-25B3-B5FF58F7B023}"/>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B07C2B59-9D53-B8E5-61CC-EECAD1CB16D8}"/>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09B3768A-4368-2ADC-A08D-538638CCDD3B}"/>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572902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1319</Words>
  <Application>Microsoft Office PowerPoint</Application>
  <PresentationFormat>Custom</PresentationFormat>
  <Paragraphs>106</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Poppins Bold</vt:lpstr>
      <vt:lpstr>Poppins</vt:lpstr>
      <vt:lpstr>Calibri</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 mp</cp:lastModifiedBy>
  <cp:revision>16</cp:revision>
  <dcterms:created xsi:type="dcterms:W3CDTF">2006-08-16T00:00:00Z</dcterms:created>
  <dcterms:modified xsi:type="dcterms:W3CDTF">2024-02-20T18:54:29Z</dcterms:modified>
  <dc:identifier>DAF9EQtG2QY</dc:identifier>
</cp:coreProperties>
</file>